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76" r:id="rId3"/>
    <p:sldId id="351" r:id="rId4"/>
    <p:sldId id="353" r:id="rId5"/>
    <p:sldId id="350" r:id="rId6"/>
    <p:sldId id="352" r:id="rId7"/>
    <p:sldId id="354" r:id="rId8"/>
    <p:sldId id="357" r:id="rId9"/>
    <p:sldId id="355" r:id="rId10"/>
    <p:sldId id="358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1202" autoAdjust="0"/>
  </p:normalViewPr>
  <p:slideViewPr>
    <p:cSldViewPr snapToGrid="0">
      <p:cViewPr varScale="1">
        <p:scale>
          <a:sx n="54" d="100"/>
          <a:sy n="54" d="100"/>
        </p:scale>
        <p:origin x="11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AFA1-FE45-4060-9A35-DD285B2245E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FDE9-B999-483F-98CD-7BB5AD980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00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5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6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3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8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8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2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FDE9-B999-483F-98CD-7BB5AD980C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7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893E56B-4B4E-3647-98BB-279F7A1CE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1240" y="-1"/>
            <a:ext cx="8350760" cy="694706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60EA1F7F-E1F1-D54C-898D-9E4C1937AB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450230" y="-492309"/>
            <a:ext cx="8546230" cy="7439373"/>
          </a:xfrm>
          <a:custGeom>
            <a:avLst/>
            <a:gdLst>
              <a:gd name="connsiteX0" fmla="*/ 1512943 w 5233487"/>
              <a:gd name="connsiteY0" fmla="*/ 0 h 4639745"/>
              <a:gd name="connsiteX1" fmla="*/ 3720382 w 5233487"/>
              <a:gd name="connsiteY1" fmla="*/ 0 h 4639745"/>
              <a:gd name="connsiteX2" fmla="*/ 4074954 w 5233487"/>
              <a:gd name="connsiteY2" fmla="*/ 204610 h 4639745"/>
              <a:gd name="connsiteX3" fmla="*/ 5178633 w 5233487"/>
              <a:gd name="connsiteY3" fmla="*/ 2115262 h 4639745"/>
              <a:gd name="connsiteX4" fmla="*/ 5178633 w 5233487"/>
              <a:gd name="connsiteY4" fmla="*/ 2524483 h 4639745"/>
              <a:gd name="connsiteX5" fmla="*/ 4074954 w 5233487"/>
              <a:gd name="connsiteY5" fmla="*/ 4435135 h 4639745"/>
              <a:gd name="connsiteX6" fmla="*/ 3720382 w 5233487"/>
              <a:gd name="connsiteY6" fmla="*/ 4639745 h 4639745"/>
              <a:gd name="connsiteX7" fmla="*/ 1512943 w 5233487"/>
              <a:gd name="connsiteY7" fmla="*/ 4639745 h 4639745"/>
              <a:gd name="connsiteX8" fmla="*/ 1158370 w 5233487"/>
              <a:gd name="connsiteY8" fmla="*/ 4435135 h 4639745"/>
              <a:gd name="connsiteX9" fmla="*/ 54855 w 5233487"/>
              <a:gd name="connsiteY9" fmla="*/ 2524483 h 4639745"/>
              <a:gd name="connsiteX10" fmla="*/ 54855 w 5233487"/>
              <a:gd name="connsiteY10" fmla="*/ 2115262 h 4639745"/>
              <a:gd name="connsiteX11" fmla="*/ 1158370 w 5233487"/>
              <a:gd name="connsiteY11" fmla="*/ 204610 h 4639745"/>
              <a:gd name="connsiteX12" fmla="*/ 1512943 w 5233487"/>
              <a:gd name="connsiteY12" fmla="*/ 0 h 46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3487" h="4639745">
                <a:moveTo>
                  <a:pt x="1512943" y="0"/>
                </a:moveTo>
                <a:lnTo>
                  <a:pt x="3720382" y="0"/>
                </a:lnTo>
                <a:cubicBezTo>
                  <a:pt x="3866656" y="4"/>
                  <a:pt x="4001817" y="78000"/>
                  <a:pt x="4074954" y="204610"/>
                </a:cubicBezTo>
                <a:lnTo>
                  <a:pt x="5178633" y="2115262"/>
                </a:lnTo>
                <a:cubicBezTo>
                  <a:pt x="5251772" y="2241876"/>
                  <a:pt x="5251772" y="2397870"/>
                  <a:pt x="5178633" y="2524483"/>
                </a:cubicBezTo>
                <a:lnTo>
                  <a:pt x="4074954" y="4435135"/>
                </a:lnTo>
                <a:cubicBezTo>
                  <a:pt x="4001817" y="4561745"/>
                  <a:pt x="3866656" y="4639742"/>
                  <a:pt x="3720382" y="4639745"/>
                </a:cubicBezTo>
                <a:lnTo>
                  <a:pt x="1512943" y="4639745"/>
                </a:lnTo>
                <a:cubicBezTo>
                  <a:pt x="1366668" y="4639742"/>
                  <a:pt x="1231507" y="4561745"/>
                  <a:pt x="1158370" y="4435135"/>
                </a:cubicBezTo>
                <a:lnTo>
                  <a:pt x="54855" y="2524483"/>
                </a:lnTo>
                <a:cubicBezTo>
                  <a:pt x="-18284" y="2397870"/>
                  <a:pt x="-18284" y="2241876"/>
                  <a:pt x="54855" y="2115262"/>
                </a:cubicBezTo>
                <a:lnTo>
                  <a:pt x="1158370" y="204610"/>
                </a:lnTo>
                <a:cubicBezTo>
                  <a:pt x="1231507" y="78000"/>
                  <a:pt x="1366668" y="4"/>
                  <a:pt x="1512943" y="0"/>
                </a:cubicBezTo>
                <a:close/>
              </a:path>
            </a:pathLst>
          </a:custGeom>
          <a:solidFill>
            <a:srgbClr val="EFF9FF">
              <a:alpha val="89901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93E8A5F-7BA4-5B46-905D-A884F255DA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556536" y="-223479"/>
            <a:ext cx="8350760" cy="7304958"/>
          </a:xfrm>
          <a:custGeom>
            <a:avLst/>
            <a:gdLst>
              <a:gd name="connsiteX0" fmla="*/ 1512943 w 5233487"/>
              <a:gd name="connsiteY0" fmla="*/ 0 h 4639745"/>
              <a:gd name="connsiteX1" fmla="*/ 3720382 w 5233487"/>
              <a:gd name="connsiteY1" fmla="*/ 0 h 4639745"/>
              <a:gd name="connsiteX2" fmla="*/ 4074954 w 5233487"/>
              <a:gd name="connsiteY2" fmla="*/ 204610 h 4639745"/>
              <a:gd name="connsiteX3" fmla="*/ 5178633 w 5233487"/>
              <a:gd name="connsiteY3" fmla="*/ 2115262 h 4639745"/>
              <a:gd name="connsiteX4" fmla="*/ 5178633 w 5233487"/>
              <a:gd name="connsiteY4" fmla="*/ 2524483 h 4639745"/>
              <a:gd name="connsiteX5" fmla="*/ 4074954 w 5233487"/>
              <a:gd name="connsiteY5" fmla="*/ 4435135 h 4639745"/>
              <a:gd name="connsiteX6" fmla="*/ 3720382 w 5233487"/>
              <a:gd name="connsiteY6" fmla="*/ 4639745 h 4639745"/>
              <a:gd name="connsiteX7" fmla="*/ 1512943 w 5233487"/>
              <a:gd name="connsiteY7" fmla="*/ 4639745 h 4639745"/>
              <a:gd name="connsiteX8" fmla="*/ 1158370 w 5233487"/>
              <a:gd name="connsiteY8" fmla="*/ 4435135 h 4639745"/>
              <a:gd name="connsiteX9" fmla="*/ 54855 w 5233487"/>
              <a:gd name="connsiteY9" fmla="*/ 2524483 h 4639745"/>
              <a:gd name="connsiteX10" fmla="*/ 54855 w 5233487"/>
              <a:gd name="connsiteY10" fmla="*/ 2115262 h 4639745"/>
              <a:gd name="connsiteX11" fmla="*/ 1158370 w 5233487"/>
              <a:gd name="connsiteY11" fmla="*/ 204610 h 4639745"/>
              <a:gd name="connsiteX12" fmla="*/ 1512943 w 5233487"/>
              <a:gd name="connsiteY12" fmla="*/ 0 h 46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3487" h="4639745">
                <a:moveTo>
                  <a:pt x="1512943" y="0"/>
                </a:moveTo>
                <a:lnTo>
                  <a:pt x="3720382" y="0"/>
                </a:lnTo>
                <a:cubicBezTo>
                  <a:pt x="3866656" y="4"/>
                  <a:pt x="4001817" y="78000"/>
                  <a:pt x="4074954" y="204610"/>
                </a:cubicBezTo>
                <a:lnTo>
                  <a:pt x="5178633" y="2115262"/>
                </a:lnTo>
                <a:cubicBezTo>
                  <a:pt x="5251772" y="2241876"/>
                  <a:pt x="5251772" y="2397870"/>
                  <a:pt x="5178633" y="2524483"/>
                </a:cubicBezTo>
                <a:lnTo>
                  <a:pt x="4074954" y="4435135"/>
                </a:lnTo>
                <a:cubicBezTo>
                  <a:pt x="4001817" y="4561745"/>
                  <a:pt x="3866656" y="4639742"/>
                  <a:pt x="3720382" y="4639745"/>
                </a:cubicBezTo>
                <a:lnTo>
                  <a:pt x="1512943" y="4639745"/>
                </a:lnTo>
                <a:cubicBezTo>
                  <a:pt x="1366668" y="4639742"/>
                  <a:pt x="1231507" y="4561745"/>
                  <a:pt x="1158370" y="4435135"/>
                </a:cubicBezTo>
                <a:lnTo>
                  <a:pt x="54855" y="2524483"/>
                </a:lnTo>
                <a:cubicBezTo>
                  <a:pt x="-18284" y="2397870"/>
                  <a:pt x="-18284" y="2241876"/>
                  <a:pt x="54855" y="2115262"/>
                </a:cubicBezTo>
                <a:lnTo>
                  <a:pt x="1158370" y="204610"/>
                </a:lnTo>
                <a:cubicBezTo>
                  <a:pt x="1231507" y="78000"/>
                  <a:pt x="1366668" y="4"/>
                  <a:pt x="1512943" y="0"/>
                </a:cubicBezTo>
                <a:close/>
              </a:path>
            </a:pathLst>
          </a:custGeom>
          <a:solidFill>
            <a:srgbClr val="123C6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92B65-FF5D-734F-9F42-50A8A5C4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233" y="2120514"/>
            <a:ext cx="5239991" cy="2135551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rgbClr val="22BFF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3573F-00C3-854D-AE7F-21BAB5EA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233" y="4369319"/>
            <a:ext cx="38836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516B0B1-6657-3E4B-BD4C-4F2F9FFDEB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71748" y="6025081"/>
            <a:ext cx="2596838" cy="4389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7509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317" y="1772645"/>
            <a:ext cx="8897366" cy="769048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Contact Us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26060"/>
            <a:ext cx="10515600" cy="52777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800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www.esomar.org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80393-BA4F-864C-8C1E-38FE74B5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65" y="974035"/>
            <a:ext cx="3319069" cy="6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BD0F81-2DB7-1942-A201-E82A6CB9D4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06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8857A-2640-BD49-BE1D-767E1163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45"/>
            <a:ext cx="9872944" cy="99889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50EA-3413-764E-B150-BC85F7000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45537"/>
            <a:ext cx="5181600" cy="3828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09AC-7500-AE4B-8E1F-A11E095D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645410"/>
            <a:ext cx="5181600" cy="3828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B7C62-BFB7-8D40-A395-E45F588A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0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rgbClr val="123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BD0F81-2DB7-1942-A201-E82A6CB9D4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06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8857A-2640-BD49-BE1D-767E1163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45"/>
            <a:ext cx="9872944" cy="99889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50EA-3413-764E-B150-BC85F7000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45537"/>
            <a:ext cx="5181600" cy="382841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09AC-7500-AE4B-8E1F-A11E095D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645410"/>
            <a:ext cx="5181600" cy="3828542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F5578-B702-0141-8DFE-DABC085F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2" y="6401682"/>
            <a:ext cx="1044575" cy="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5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BC80-904E-0745-94B4-284D02DE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F9F00-6999-464C-AD24-6FBD7B60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BF658-46F0-514E-B0E6-37373F780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713D9-DB26-474C-BEA5-1C0B6CEAE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A25C9-B3F9-5C43-9E4F-912B8CEF4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79D52-A807-5543-9708-C4E2EA42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4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FE5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E26246-FA82-724C-88DE-09ADF5306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68756" y="0"/>
            <a:ext cx="9242856" cy="6858000"/>
          </a:xfrm>
          <a:custGeom>
            <a:avLst/>
            <a:gdLst>
              <a:gd name="connsiteX0" fmla="*/ 0 w 9242856"/>
              <a:gd name="connsiteY0" fmla="*/ 0 h 6858000"/>
              <a:gd name="connsiteX1" fmla="*/ 5265217 w 9242856"/>
              <a:gd name="connsiteY1" fmla="*/ 0 h 6858000"/>
              <a:gd name="connsiteX2" fmla="*/ 9242856 w 9242856"/>
              <a:gd name="connsiteY2" fmla="*/ 6858000 h 6858000"/>
              <a:gd name="connsiteX3" fmla="*/ 0 w 924285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2856" h="6858000">
                <a:moveTo>
                  <a:pt x="0" y="0"/>
                </a:moveTo>
                <a:lnTo>
                  <a:pt x="5265217" y="0"/>
                </a:lnTo>
                <a:lnTo>
                  <a:pt x="924285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98417-B858-054D-8226-D8A2A235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36" y="2451735"/>
            <a:ext cx="4618192" cy="2522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713ED5-0308-3241-A275-9855857F4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0988" y="1280159"/>
            <a:ext cx="3730180" cy="457136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8049C-FE9E-6D41-8C6D-B214F3FB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123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86BAF1-3A83-C345-9545-63446423BD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81328" y="-256032"/>
            <a:ext cx="8022801" cy="7398361"/>
          </a:xfrm>
          <a:custGeom>
            <a:avLst/>
            <a:gdLst>
              <a:gd name="connsiteX0" fmla="*/ 165276 w 8607445"/>
              <a:gd name="connsiteY0" fmla="*/ 0 h 7937501"/>
              <a:gd name="connsiteX1" fmla="*/ 6484484 w 8607445"/>
              <a:gd name="connsiteY1" fmla="*/ 0 h 7937501"/>
              <a:gd name="connsiteX2" fmla="*/ 8496712 w 8607445"/>
              <a:gd name="connsiteY2" fmla="*/ 3483503 h 7937501"/>
              <a:gd name="connsiteX3" fmla="*/ 8496712 w 8607445"/>
              <a:gd name="connsiteY3" fmla="*/ 4309596 h 7937501"/>
              <a:gd name="connsiteX4" fmla="*/ 6401071 w 8607445"/>
              <a:gd name="connsiteY4" fmla="*/ 7937501 h 7937501"/>
              <a:gd name="connsiteX5" fmla="*/ 248676 w 8607445"/>
              <a:gd name="connsiteY5" fmla="*/ 7937501 h 7937501"/>
              <a:gd name="connsiteX6" fmla="*/ 0 w 8607445"/>
              <a:gd name="connsiteY6" fmla="*/ 7506937 h 7937501"/>
              <a:gd name="connsiteX7" fmla="*/ 0 w 8607445"/>
              <a:gd name="connsiteY7" fmla="*/ 286162 h 793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7445" h="7937501">
                <a:moveTo>
                  <a:pt x="165276" y="0"/>
                </a:moveTo>
                <a:lnTo>
                  <a:pt x="6484484" y="0"/>
                </a:lnTo>
                <a:lnTo>
                  <a:pt x="8496712" y="3483503"/>
                </a:lnTo>
                <a:cubicBezTo>
                  <a:pt x="8644356" y="3739097"/>
                  <a:pt x="8644356" y="4054003"/>
                  <a:pt x="8496712" y="4309596"/>
                </a:cubicBezTo>
                <a:lnTo>
                  <a:pt x="6401071" y="7937501"/>
                </a:lnTo>
                <a:lnTo>
                  <a:pt x="248676" y="7937501"/>
                </a:lnTo>
                <a:lnTo>
                  <a:pt x="0" y="7506937"/>
                </a:lnTo>
                <a:lnTo>
                  <a:pt x="0" y="2861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98417-B858-054D-8226-D8A2A235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36" y="2451735"/>
            <a:ext cx="4618192" cy="2522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C1F99B5D-2BD0-8340-A56B-B6460053C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0988" y="1280159"/>
            <a:ext cx="3730180" cy="4571365"/>
          </a:xfrm>
        </p:spPr>
        <p:txBody>
          <a:bodyPr/>
          <a:lstStyle>
            <a:lvl1pPr algn="r">
              <a:defRPr/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AC288-A4AA-F44B-97FC-A0CAE916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2" y="6401682"/>
            <a:ext cx="1044575" cy="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1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CD60FD-CA21-3B40-8353-F0D55E756D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22326" y="-292100"/>
            <a:ext cx="7436070" cy="7369175"/>
          </a:xfrm>
          <a:custGeom>
            <a:avLst/>
            <a:gdLst>
              <a:gd name="connsiteX0" fmla="*/ 812515 w 7436070"/>
              <a:gd name="connsiteY0" fmla="*/ 0 h 7369175"/>
              <a:gd name="connsiteX1" fmla="*/ 5216250 w 7436070"/>
              <a:gd name="connsiteY1" fmla="*/ 0 h 7369175"/>
              <a:gd name="connsiteX2" fmla="*/ 5307188 w 7436070"/>
              <a:gd name="connsiteY2" fmla="*/ 52289 h 7369175"/>
              <a:gd name="connsiteX3" fmla="*/ 7436070 w 7436070"/>
              <a:gd name="connsiteY3" fmla="*/ 3833834 h 7369175"/>
              <a:gd name="connsiteX4" fmla="*/ 5826987 w 7436070"/>
              <a:gd name="connsiteY4" fmla="*/ 7245824 h 7369175"/>
              <a:gd name="connsiteX5" fmla="*/ 5670020 w 7436070"/>
              <a:gd name="connsiteY5" fmla="*/ 7369175 h 7369175"/>
              <a:gd name="connsiteX6" fmla="*/ 358745 w 7436070"/>
              <a:gd name="connsiteY6" fmla="*/ 7369175 h 7369175"/>
              <a:gd name="connsiteX7" fmla="*/ 201778 w 7436070"/>
              <a:gd name="connsiteY7" fmla="*/ 7245824 h 7369175"/>
              <a:gd name="connsiteX8" fmla="*/ 41339 w 7436070"/>
              <a:gd name="connsiteY8" fmla="*/ 7106848 h 7369175"/>
              <a:gd name="connsiteX9" fmla="*/ 0 w 7436070"/>
              <a:gd name="connsiteY9" fmla="*/ 7067435 h 7369175"/>
              <a:gd name="connsiteX10" fmla="*/ 0 w 7436070"/>
              <a:gd name="connsiteY10" fmla="*/ 600233 h 7369175"/>
              <a:gd name="connsiteX11" fmla="*/ 41339 w 7436070"/>
              <a:gd name="connsiteY11" fmla="*/ 560821 h 7369175"/>
              <a:gd name="connsiteX12" fmla="*/ 721576 w 7436070"/>
              <a:gd name="connsiteY12" fmla="*/ 52289 h 736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6070" h="7369175">
                <a:moveTo>
                  <a:pt x="812515" y="0"/>
                </a:moveTo>
                <a:lnTo>
                  <a:pt x="5216250" y="0"/>
                </a:lnTo>
                <a:lnTo>
                  <a:pt x="5307188" y="52289"/>
                </a:lnTo>
                <a:cubicBezTo>
                  <a:pt x="6583503" y="827796"/>
                  <a:pt x="7436070" y="2231251"/>
                  <a:pt x="7436070" y="3833834"/>
                </a:cubicBezTo>
                <a:cubicBezTo>
                  <a:pt x="7436070" y="5207477"/>
                  <a:pt x="6809694" y="6434821"/>
                  <a:pt x="5826987" y="7245824"/>
                </a:cubicBezTo>
                <a:lnTo>
                  <a:pt x="5670020" y="7369175"/>
                </a:lnTo>
                <a:lnTo>
                  <a:pt x="358745" y="7369175"/>
                </a:lnTo>
                <a:lnTo>
                  <a:pt x="201778" y="7245824"/>
                </a:lnTo>
                <a:cubicBezTo>
                  <a:pt x="147183" y="7200768"/>
                  <a:pt x="93688" y="7154427"/>
                  <a:pt x="41339" y="7106848"/>
                </a:cubicBezTo>
                <a:lnTo>
                  <a:pt x="0" y="7067435"/>
                </a:lnTo>
                <a:lnTo>
                  <a:pt x="0" y="600233"/>
                </a:lnTo>
                <a:lnTo>
                  <a:pt x="41339" y="560821"/>
                </a:lnTo>
                <a:cubicBezTo>
                  <a:pt x="250735" y="370503"/>
                  <a:pt x="478468" y="200004"/>
                  <a:pt x="721576" y="522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98417-B858-054D-8226-D8A2A235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36" y="2451735"/>
            <a:ext cx="4618192" cy="2522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C1F99B5D-2BD0-8340-A56B-B6460053C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0988" y="1280159"/>
            <a:ext cx="3730180" cy="4571365"/>
          </a:xfrm>
        </p:spPr>
        <p:txBody>
          <a:bodyPr/>
          <a:lstStyle>
            <a:lvl1pPr algn="r">
              <a:defRPr>
                <a:solidFill>
                  <a:srgbClr val="123C63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9DFF1-8998-4F46-809A-B52B72F0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D80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890A7B-4347-6F4A-90BA-099BADE790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6928" y="-165100"/>
            <a:ext cx="7737805" cy="7205663"/>
          </a:xfrm>
          <a:custGeom>
            <a:avLst/>
            <a:gdLst>
              <a:gd name="connsiteX0" fmla="*/ 0 w 7737805"/>
              <a:gd name="connsiteY0" fmla="*/ 0 h 7205663"/>
              <a:gd name="connsiteX1" fmla="*/ 4384989 w 7737805"/>
              <a:gd name="connsiteY1" fmla="*/ 0 h 7205663"/>
              <a:gd name="connsiteX2" fmla="*/ 7567192 w 7737805"/>
              <a:gd name="connsiteY2" fmla="*/ 3182204 h 7205663"/>
              <a:gd name="connsiteX3" fmla="*/ 7567192 w 7737805"/>
              <a:gd name="connsiteY3" fmla="*/ 4005997 h 7205663"/>
              <a:gd name="connsiteX4" fmla="*/ 4367526 w 7737805"/>
              <a:gd name="connsiteY4" fmla="*/ 7205663 h 7205663"/>
              <a:gd name="connsiteX5" fmla="*/ 0 w 7737805"/>
              <a:gd name="connsiteY5" fmla="*/ 7205663 h 720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7805" h="7205663">
                <a:moveTo>
                  <a:pt x="0" y="0"/>
                </a:moveTo>
                <a:lnTo>
                  <a:pt x="4384989" y="0"/>
                </a:lnTo>
                <a:lnTo>
                  <a:pt x="7567192" y="3182204"/>
                </a:lnTo>
                <a:cubicBezTo>
                  <a:pt x="7794677" y="3409687"/>
                  <a:pt x="7794677" y="3778513"/>
                  <a:pt x="7567192" y="4005997"/>
                </a:cubicBezTo>
                <a:lnTo>
                  <a:pt x="4367526" y="7205663"/>
                </a:lnTo>
                <a:lnTo>
                  <a:pt x="0" y="7205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6B09EB-9CBA-5E43-B805-4AA64C26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36" y="2451735"/>
            <a:ext cx="4618192" cy="2522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EAA2E-48E6-E947-8FA1-E14EAC0F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289B3DE-CE0C-114B-9D38-863932AC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0988" y="1280159"/>
            <a:ext cx="3730180" cy="4571365"/>
          </a:xfrm>
        </p:spPr>
        <p:txBody>
          <a:bodyPr/>
          <a:lstStyle>
            <a:lvl1pPr algn="r">
              <a:defRPr>
                <a:solidFill>
                  <a:srgbClr val="123C63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30401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2AB9-F2D7-4627-982C-D31D132EA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D217C-C995-4DAA-B2BA-38D270BB7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0521-FE8C-4216-92AB-78D22315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EC6B-FDE1-433F-875D-94F905C46BE7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1BF4C-260C-4101-9209-7C0D08A5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77D4-0EDA-4982-A398-FABF03A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D16-9E96-43F8-B1D9-70D83D7AA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9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 ICON IMAG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294E-6E6E-914E-B878-277C427B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003" y="695027"/>
            <a:ext cx="5065508" cy="1655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22871B99-F1AE-0745-8619-D534F4C1E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003" y="2350790"/>
            <a:ext cx="3883655" cy="92885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C2DB9-EA1F-3744-8C46-BB394E88C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8775" y="3429000"/>
            <a:ext cx="5065713" cy="31496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E1D3D0-9906-774B-8C55-353BB636294A}"/>
              </a:ext>
            </a:extLst>
          </p:cNvPr>
          <p:cNvSpPr/>
          <p:nvPr/>
        </p:nvSpPr>
        <p:spPr>
          <a:xfrm>
            <a:off x="573255" y="678444"/>
            <a:ext cx="5915344" cy="5915344"/>
          </a:xfrm>
          <a:prstGeom prst="ellipse">
            <a:avLst/>
          </a:prstGeom>
          <a:solidFill>
            <a:srgbClr val="E6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008080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3772D5-A62D-704E-87A2-5C559F25E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605" y="774041"/>
            <a:ext cx="5532046" cy="5532046"/>
          </a:xfrm>
          <a:custGeom>
            <a:avLst/>
            <a:gdLst>
              <a:gd name="connsiteX0" fmla="*/ 2766023 w 5532046"/>
              <a:gd name="connsiteY0" fmla="*/ 0 h 5532046"/>
              <a:gd name="connsiteX1" fmla="*/ 5532046 w 5532046"/>
              <a:gd name="connsiteY1" fmla="*/ 2766023 h 5532046"/>
              <a:gd name="connsiteX2" fmla="*/ 2766023 w 5532046"/>
              <a:gd name="connsiteY2" fmla="*/ 5532046 h 5532046"/>
              <a:gd name="connsiteX3" fmla="*/ 0 w 5532046"/>
              <a:gd name="connsiteY3" fmla="*/ 2766023 h 5532046"/>
              <a:gd name="connsiteX4" fmla="*/ 2766023 w 5532046"/>
              <a:gd name="connsiteY4" fmla="*/ 0 h 553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2046" h="5532046">
                <a:moveTo>
                  <a:pt x="2766023" y="0"/>
                </a:moveTo>
                <a:cubicBezTo>
                  <a:pt x="4293655" y="0"/>
                  <a:pt x="5532046" y="1238391"/>
                  <a:pt x="5532046" y="2766023"/>
                </a:cubicBezTo>
                <a:cubicBezTo>
                  <a:pt x="5532046" y="4293655"/>
                  <a:pt x="4293655" y="5532046"/>
                  <a:pt x="2766023" y="5532046"/>
                </a:cubicBezTo>
                <a:cubicBezTo>
                  <a:pt x="1238391" y="5532046"/>
                  <a:pt x="0" y="4293655"/>
                  <a:pt x="0" y="2766023"/>
                </a:cubicBezTo>
                <a:cubicBezTo>
                  <a:pt x="0" y="1238391"/>
                  <a:pt x="1238391" y="0"/>
                  <a:pt x="27660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D4BD8-4B2A-894B-BE82-8B11A976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 ICON IMAGE AND CONTENT 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294E-6E6E-914E-B878-277C427B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731687"/>
            <a:ext cx="5065508" cy="161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A78C-E269-7A44-8C7E-58C449AEBF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5216" y="3142090"/>
            <a:ext cx="4947376" cy="342154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9A60D2-767E-1E43-AD15-BC2A4361A2D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88508" y="2351018"/>
            <a:ext cx="5062216" cy="630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324C1FD-9C61-C740-9FF9-7814D77E2A2D}"/>
              </a:ext>
            </a:extLst>
          </p:cNvPr>
          <p:cNvSpPr/>
          <p:nvPr/>
        </p:nvSpPr>
        <p:spPr>
          <a:xfrm>
            <a:off x="6096000" y="909315"/>
            <a:ext cx="5827891" cy="5166494"/>
          </a:xfrm>
          <a:custGeom>
            <a:avLst/>
            <a:gdLst>
              <a:gd name="connsiteX0" fmla="*/ 4142953 w 5827891"/>
              <a:gd name="connsiteY0" fmla="*/ 0 h 5166494"/>
              <a:gd name="connsiteX1" fmla="*/ 1684938 w 5827891"/>
              <a:gd name="connsiteY1" fmla="*/ 0 h 5166494"/>
              <a:gd name="connsiteX2" fmla="*/ 1290077 w 5827891"/>
              <a:gd name="connsiteY2" fmla="*/ 227854 h 5166494"/>
              <a:gd name="connsiteX3" fmla="*/ 61111 w 5827891"/>
              <a:gd name="connsiteY3" fmla="*/ 2355393 h 5166494"/>
              <a:gd name="connsiteX4" fmla="*/ 61111 w 5827891"/>
              <a:gd name="connsiteY4" fmla="*/ 2811101 h 5166494"/>
              <a:gd name="connsiteX5" fmla="*/ 1290077 w 5827891"/>
              <a:gd name="connsiteY5" fmla="*/ 4938640 h 5166494"/>
              <a:gd name="connsiteX6" fmla="*/ 1684938 w 5827891"/>
              <a:gd name="connsiteY6" fmla="*/ 5166494 h 5166494"/>
              <a:gd name="connsiteX7" fmla="*/ 4142953 w 5827891"/>
              <a:gd name="connsiteY7" fmla="*/ 5166494 h 5166494"/>
              <a:gd name="connsiteX8" fmla="*/ 4537814 w 5827891"/>
              <a:gd name="connsiteY8" fmla="*/ 4938640 h 5166494"/>
              <a:gd name="connsiteX9" fmla="*/ 5766781 w 5827891"/>
              <a:gd name="connsiteY9" fmla="*/ 2811101 h 5166494"/>
              <a:gd name="connsiteX10" fmla="*/ 5766781 w 5827891"/>
              <a:gd name="connsiteY10" fmla="*/ 2355393 h 5166494"/>
              <a:gd name="connsiteX11" fmla="*/ 4537815 w 5827891"/>
              <a:gd name="connsiteY11" fmla="*/ 227445 h 5166494"/>
              <a:gd name="connsiteX12" fmla="*/ 4142953 w 5827891"/>
              <a:gd name="connsiteY12" fmla="*/ 0 h 51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7891" h="5166494">
                <a:moveTo>
                  <a:pt x="4142953" y="0"/>
                </a:moveTo>
                <a:lnTo>
                  <a:pt x="1684938" y="0"/>
                </a:lnTo>
                <a:cubicBezTo>
                  <a:pt x="1522044" y="1"/>
                  <a:pt x="1371524" y="86858"/>
                  <a:pt x="1290077" y="227854"/>
                </a:cubicBezTo>
                <a:lnTo>
                  <a:pt x="61111" y="2355393"/>
                </a:lnTo>
                <a:cubicBezTo>
                  <a:pt x="-20370" y="2496381"/>
                  <a:pt x="-20370" y="2670114"/>
                  <a:pt x="61111" y="2811101"/>
                </a:cubicBezTo>
                <a:lnTo>
                  <a:pt x="1290077" y="4938640"/>
                </a:lnTo>
                <a:cubicBezTo>
                  <a:pt x="1371524" y="5079636"/>
                  <a:pt x="1522044" y="5166493"/>
                  <a:pt x="1684938" y="5166494"/>
                </a:cubicBezTo>
                <a:lnTo>
                  <a:pt x="4142953" y="5166494"/>
                </a:lnTo>
                <a:cubicBezTo>
                  <a:pt x="4305847" y="5166493"/>
                  <a:pt x="4456367" y="5079636"/>
                  <a:pt x="4537814" y="4938640"/>
                </a:cubicBezTo>
                <a:lnTo>
                  <a:pt x="5766781" y="2811101"/>
                </a:lnTo>
                <a:cubicBezTo>
                  <a:pt x="5848262" y="2670114"/>
                  <a:pt x="5848262" y="2496381"/>
                  <a:pt x="5766781" y="2355393"/>
                </a:cubicBezTo>
                <a:lnTo>
                  <a:pt x="4537815" y="227445"/>
                </a:lnTo>
                <a:cubicBezTo>
                  <a:pt x="4456263" y="86607"/>
                  <a:pt x="4305763" y="-84"/>
                  <a:pt x="4142953" y="0"/>
                </a:cubicBezTo>
                <a:close/>
              </a:path>
            </a:pathLst>
          </a:custGeom>
          <a:solidFill>
            <a:srgbClr val="D0D8E0">
              <a:alpha val="5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691511-BB07-B040-975A-A282597485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6271" y="1110191"/>
            <a:ext cx="5233487" cy="4639745"/>
          </a:xfrm>
          <a:custGeom>
            <a:avLst/>
            <a:gdLst>
              <a:gd name="connsiteX0" fmla="*/ 1512943 w 5233487"/>
              <a:gd name="connsiteY0" fmla="*/ 0 h 4639745"/>
              <a:gd name="connsiteX1" fmla="*/ 3720382 w 5233487"/>
              <a:gd name="connsiteY1" fmla="*/ 0 h 4639745"/>
              <a:gd name="connsiteX2" fmla="*/ 4074954 w 5233487"/>
              <a:gd name="connsiteY2" fmla="*/ 204610 h 4639745"/>
              <a:gd name="connsiteX3" fmla="*/ 5178633 w 5233487"/>
              <a:gd name="connsiteY3" fmla="*/ 2115262 h 4639745"/>
              <a:gd name="connsiteX4" fmla="*/ 5178633 w 5233487"/>
              <a:gd name="connsiteY4" fmla="*/ 2524483 h 4639745"/>
              <a:gd name="connsiteX5" fmla="*/ 4074954 w 5233487"/>
              <a:gd name="connsiteY5" fmla="*/ 4435135 h 4639745"/>
              <a:gd name="connsiteX6" fmla="*/ 3720382 w 5233487"/>
              <a:gd name="connsiteY6" fmla="*/ 4639745 h 4639745"/>
              <a:gd name="connsiteX7" fmla="*/ 1512943 w 5233487"/>
              <a:gd name="connsiteY7" fmla="*/ 4639745 h 4639745"/>
              <a:gd name="connsiteX8" fmla="*/ 1158370 w 5233487"/>
              <a:gd name="connsiteY8" fmla="*/ 4435135 h 4639745"/>
              <a:gd name="connsiteX9" fmla="*/ 54855 w 5233487"/>
              <a:gd name="connsiteY9" fmla="*/ 2524483 h 4639745"/>
              <a:gd name="connsiteX10" fmla="*/ 54855 w 5233487"/>
              <a:gd name="connsiteY10" fmla="*/ 2115262 h 4639745"/>
              <a:gd name="connsiteX11" fmla="*/ 1158370 w 5233487"/>
              <a:gd name="connsiteY11" fmla="*/ 204610 h 4639745"/>
              <a:gd name="connsiteX12" fmla="*/ 1512943 w 5233487"/>
              <a:gd name="connsiteY12" fmla="*/ 0 h 46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3487" h="4639745">
                <a:moveTo>
                  <a:pt x="1512943" y="0"/>
                </a:moveTo>
                <a:lnTo>
                  <a:pt x="3720382" y="0"/>
                </a:lnTo>
                <a:cubicBezTo>
                  <a:pt x="3866656" y="4"/>
                  <a:pt x="4001817" y="78000"/>
                  <a:pt x="4074954" y="204610"/>
                </a:cubicBezTo>
                <a:lnTo>
                  <a:pt x="5178633" y="2115262"/>
                </a:lnTo>
                <a:cubicBezTo>
                  <a:pt x="5251772" y="2241876"/>
                  <a:pt x="5251772" y="2397870"/>
                  <a:pt x="5178633" y="2524483"/>
                </a:cubicBezTo>
                <a:lnTo>
                  <a:pt x="4074954" y="4435135"/>
                </a:lnTo>
                <a:cubicBezTo>
                  <a:pt x="4001817" y="4561745"/>
                  <a:pt x="3866656" y="4639742"/>
                  <a:pt x="3720382" y="4639745"/>
                </a:cubicBezTo>
                <a:lnTo>
                  <a:pt x="1512943" y="4639745"/>
                </a:lnTo>
                <a:cubicBezTo>
                  <a:pt x="1366668" y="4639742"/>
                  <a:pt x="1231507" y="4561745"/>
                  <a:pt x="1158370" y="4435135"/>
                </a:cubicBezTo>
                <a:lnTo>
                  <a:pt x="54855" y="2524483"/>
                </a:lnTo>
                <a:cubicBezTo>
                  <a:pt x="-18284" y="2397870"/>
                  <a:pt x="-18284" y="2241876"/>
                  <a:pt x="54855" y="2115262"/>
                </a:cubicBezTo>
                <a:lnTo>
                  <a:pt x="1158370" y="204610"/>
                </a:lnTo>
                <a:cubicBezTo>
                  <a:pt x="1231507" y="78000"/>
                  <a:pt x="1366668" y="4"/>
                  <a:pt x="15129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765F4-24BC-4745-A637-FEA0A4C5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912" y="6401682"/>
            <a:ext cx="1044575" cy="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888D71-F3AB-7C49-93A9-90B8FFB79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73826" y="0"/>
            <a:ext cx="7918173" cy="69357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0D4ECD8-381B-C94F-84D9-5745F53744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682410" y="-802377"/>
            <a:ext cx="9094066" cy="9094066"/>
          </a:xfrm>
          <a:custGeom>
            <a:avLst/>
            <a:gdLst>
              <a:gd name="connsiteX0" fmla="*/ 2766023 w 5532046"/>
              <a:gd name="connsiteY0" fmla="*/ 0 h 5532046"/>
              <a:gd name="connsiteX1" fmla="*/ 5532046 w 5532046"/>
              <a:gd name="connsiteY1" fmla="*/ 2766023 h 5532046"/>
              <a:gd name="connsiteX2" fmla="*/ 2766023 w 5532046"/>
              <a:gd name="connsiteY2" fmla="*/ 5532046 h 5532046"/>
              <a:gd name="connsiteX3" fmla="*/ 0 w 5532046"/>
              <a:gd name="connsiteY3" fmla="*/ 2766023 h 5532046"/>
              <a:gd name="connsiteX4" fmla="*/ 2766023 w 5532046"/>
              <a:gd name="connsiteY4" fmla="*/ 0 h 553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2046" h="5532046">
                <a:moveTo>
                  <a:pt x="2766023" y="0"/>
                </a:moveTo>
                <a:cubicBezTo>
                  <a:pt x="4293655" y="0"/>
                  <a:pt x="5532046" y="1238391"/>
                  <a:pt x="5532046" y="2766023"/>
                </a:cubicBezTo>
                <a:cubicBezTo>
                  <a:pt x="5532046" y="4293655"/>
                  <a:pt x="4293655" y="5532046"/>
                  <a:pt x="2766023" y="5532046"/>
                </a:cubicBezTo>
                <a:cubicBezTo>
                  <a:pt x="1238391" y="5532046"/>
                  <a:pt x="0" y="4293655"/>
                  <a:pt x="0" y="2766023"/>
                </a:cubicBezTo>
                <a:cubicBezTo>
                  <a:pt x="0" y="1238391"/>
                  <a:pt x="1238391" y="0"/>
                  <a:pt x="2766023" y="0"/>
                </a:cubicBezTo>
                <a:close/>
              </a:path>
            </a:pathLst>
          </a:custGeom>
          <a:solidFill>
            <a:srgbClr val="ECFFFF">
              <a:alpha val="91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BE21B99-15F6-AF4F-87BA-5BA5F91FED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366754" y="-802377"/>
            <a:ext cx="8462754" cy="8462754"/>
          </a:xfrm>
          <a:custGeom>
            <a:avLst/>
            <a:gdLst>
              <a:gd name="connsiteX0" fmla="*/ 2766023 w 5532046"/>
              <a:gd name="connsiteY0" fmla="*/ 0 h 5532046"/>
              <a:gd name="connsiteX1" fmla="*/ 5532046 w 5532046"/>
              <a:gd name="connsiteY1" fmla="*/ 2766023 h 5532046"/>
              <a:gd name="connsiteX2" fmla="*/ 2766023 w 5532046"/>
              <a:gd name="connsiteY2" fmla="*/ 5532046 h 5532046"/>
              <a:gd name="connsiteX3" fmla="*/ 0 w 5532046"/>
              <a:gd name="connsiteY3" fmla="*/ 2766023 h 5532046"/>
              <a:gd name="connsiteX4" fmla="*/ 2766023 w 5532046"/>
              <a:gd name="connsiteY4" fmla="*/ 0 h 553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2046" h="5532046">
                <a:moveTo>
                  <a:pt x="2766023" y="0"/>
                </a:moveTo>
                <a:cubicBezTo>
                  <a:pt x="4293655" y="0"/>
                  <a:pt x="5532046" y="1238391"/>
                  <a:pt x="5532046" y="2766023"/>
                </a:cubicBezTo>
                <a:cubicBezTo>
                  <a:pt x="5532046" y="4293655"/>
                  <a:pt x="4293655" y="5532046"/>
                  <a:pt x="2766023" y="5532046"/>
                </a:cubicBezTo>
                <a:cubicBezTo>
                  <a:pt x="1238391" y="5532046"/>
                  <a:pt x="0" y="4293655"/>
                  <a:pt x="0" y="2766023"/>
                </a:cubicBezTo>
                <a:cubicBezTo>
                  <a:pt x="0" y="1238391"/>
                  <a:pt x="1238391" y="0"/>
                  <a:pt x="2766023" y="0"/>
                </a:cubicBezTo>
                <a:close/>
              </a:path>
            </a:pathLst>
          </a:custGeom>
          <a:solidFill>
            <a:srgbClr val="008080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38" y="1633410"/>
            <a:ext cx="4859809" cy="292606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4693413"/>
            <a:ext cx="4859809" cy="943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2547AF-3349-194E-B7D1-235C573D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DE7782-9E58-3F4E-92EF-56321E6D3E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50236" y="719138"/>
            <a:ext cx="5154612" cy="5486400"/>
          </a:xfrm>
          <a:prstGeom prst="roundRect">
            <a:avLst>
              <a:gd name="adj" fmla="val 3074"/>
            </a:avLst>
          </a:prstGeom>
          <a:solidFill>
            <a:schemeClr val="bg1">
              <a:alpha val="50499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L" dirty="0"/>
              <a:t>White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BBC863-5745-F149-B500-007E2F3C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4622" y="954088"/>
            <a:ext cx="4781321" cy="5105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4461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D29046-324B-E34A-84A6-03803EE8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7113" y="-100361"/>
            <a:ext cx="8573833" cy="70361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7FE20-B98A-844F-9595-B2EC8C80DE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62931" y="-359368"/>
            <a:ext cx="8901653" cy="7914665"/>
          </a:xfrm>
          <a:custGeom>
            <a:avLst/>
            <a:gdLst>
              <a:gd name="connsiteX0" fmla="*/ 0 w 7913191"/>
              <a:gd name="connsiteY0" fmla="*/ 0 h 7035801"/>
              <a:gd name="connsiteX1" fmla="*/ 4598566 w 7913191"/>
              <a:gd name="connsiteY1" fmla="*/ 0 h 7035801"/>
              <a:gd name="connsiteX2" fmla="*/ 7742578 w 7913191"/>
              <a:gd name="connsiteY2" fmla="*/ 3144012 h 7035801"/>
              <a:gd name="connsiteX3" fmla="*/ 7742578 w 7913191"/>
              <a:gd name="connsiteY3" fmla="*/ 3967806 h 7035801"/>
              <a:gd name="connsiteX4" fmla="*/ 4674583 w 7913191"/>
              <a:gd name="connsiteY4" fmla="*/ 7035801 h 7035801"/>
              <a:gd name="connsiteX5" fmla="*/ 0 w 7913191"/>
              <a:gd name="connsiteY5" fmla="*/ 7035801 h 70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3191" h="7035801">
                <a:moveTo>
                  <a:pt x="0" y="0"/>
                </a:moveTo>
                <a:lnTo>
                  <a:pt x="4598566" y="0"/>
                </a:lnTo>
                <a:lnTo>
                  <a:pt x="7742578" y="3144012"/>
                </a:lnTo>
                <a:cubicBezTo>
                  <a:pt x="7970063" y="3371496"/>
                  <a:pt x="7970063" y="3740322"/>
                  <a:pt x="7742578" y="3967806"/>
                </a:cubicBezTo>
                <a:lnTo>
                  <a:pt x="4674583" y="7035801"/>
                </a:lnTo>
                <a:lnTo>
                  <a:pt x="0" y="7035801"/>
                </a:lnTo>
                <a:close/>
              </a:path>
            </a:pathLst>
          </a:custGeom>
          <a:solidFill>
            <a:srgbClr val="FFC4DD">
              <a:alpha val="9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430864-AE4A-EF4D-BF3B-B1ACA86203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927945" y="-90074"/>
            <a:ext cx="7913191" cy="7035801"/>
          </a:xfrm>
          <a:custGeom>
            <a:avLst/>
            <a:gdLst>
              <a:gd name="connsiteX0" fmla="*/ 0 w 7913191"/>
              <a:gd name="connsiteY0" fmla="*/ 0 h 7035801"/>
              <a:gd name="connsiteX1" fmla="*/ 4598566 w 7913191"/>
              <a:gd name="connsiteY1" fmla="*/ 0 h 7035801"/>
              <a:gd name="connsiteX2" fmla="*/ 7742578 w 7913191"/>
              <a:gd name="connsiteY2" fmla="*/ 3144012 h 7035801"/>
              <a:gd name="connsiteX3" fmla="*/ 7742578 w 7913191"/>
              <a:gd name="connsiteY3" fmla="*/ 3967806 h 7035801"/>
              <a:gd name="connsiteX4" fmla="*/ 4674583 w 7913191"/>
              <a:gd name="connsiteY4" fmla="*/ 7035801 h 7035801"/>
              <a:gd name="connsiteX5" fmla="*/ 0 w 7913191"/>
              <a:gd name="connsiteY5" fmla="*/ 7035801 h 70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3191" h="7035801">
                <a:moveTo>
                  <a:pt x="0" y="0"/>
                </a:moveTo>
                <a:lnTo>
                  <a:pt x="4598566" y="0"/>
                </a:lnTo>
                <a:lnTo>
                  <a:pt x="7742578" y="3144012"/>
                </a:lnTo>
                <a:cubicBezTo>
                  <a:pt x="7970063" y="3371496"/>
                  <a:pt x="7970063" y="3740322"/>
                  <a:pt x="7742578" y="3967806"/>
                </a:cubicBezTo>
                <a:lnTo>
                  <a:pt x="4674583" y="7035801"/>
                </a:lnTo>
                <a:lnTo>
                  <a:pt x="0" y="7035801"/>
                </a:lnTo>
                <a:close/>
              </a:path>
            </a:pathLst>
          </a:custGeom>
          <a:solidFill>
            <a:srgbClr val="D8005D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38" y="1633410"/>
            <a:ext cx="4859809" cy="292606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4693413"/>
            <a:ext cx="4859809" cy="943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FA8FDA1-BEED-024A-9E0B-7A67F9A426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0232" y="769937"/>
            <a:ext cx="4303441" cy="5486400"/>
          </a:xfrm>
          <a:prstGeom prst="roundRect">
            <a:avLst>
              <a:gd name="adj" fmla="val 3074"/>
            </a:avLst>
          </a:prstGeom>
          <a:solidFill>
            <a:schemeClr val="bg1">
              <a:alpha val="50499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L" dirty="0"/>
              <a:t>White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FCC80-FB09-3B44-985D-44E0EB60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6B1C4DE-0A8D-2146-8512-308E6AF8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2887" y="836613"/>
            <a:ext cx="4060497" cy="525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5578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AGO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7B124D9C-FF5D-EE4A-A551-B9EC361ECD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190056" y="-538149"/>
            <a:ext cx="8899371" cy="7784864"/>
          </a:xfrm>
          <a:custGeom>
            <a:avLst/>
            <a:gdLst>
              <a:gd name="connsiteX0" fmla="*/ 1512943 w 5233487"/>
              <a:gd name="connsiteY0" fmla="*/ 0 h 4639745"/>
              <a:gd name="connsiteX1" fmla="*/ 3720382 w 5233487"/>
              <a:gd name="connsiteY1" fmla="*/ 0 h 4639745"/>
              <a:gd name="connsiteX2" fmla="*/ 4074954 w 5233487"/>
              <a:gd name="connsiteY2" fmla="*/ 204610 h 4639745"/>
              <a:gd name="connsiteX3" fmla="*/ 5178633 w 5233487"/>
              <a:gd name="connsiteY3" fmla="*/ 2115262 h 4639745"/>
              <a:gd name="connsiteX4" fmla="*/ 5178633 w 5233487"/>
              <a:gd name="connsiteY4" fmla="*/ 2524483 h 4639745"/>
              <a:gd name="connsiteX5" fmla="*/ 4074954 w 5233487"/>
              <a:gd name="connsiteY5" fmla="*/ 4435135 h 4639745"/>
              <a:gd name="connsiteX6" fmla="*/ 3720382 w 5233487"/>
              <a:gd name="connsiteY6" fmla="*/ 4639745 h 4639745"/>
              <a:gd name="connsiteX7" fmla="*/ 1512943 w 5233487"/>
              <a:gd name="connsiteY7" fmla="*/ 4639745 h 4639745"/>
              <a:gd name="connsiteX8" fmla="*/ 1158370 w 5233487"/>
              <a:gd name="connsiteY8" fmla="*/ 4435135 h 4639745"/>
              <a:gd name="connsiteX9" fmla="*/ 54855 w 5233487"/>
              <a:gd name="connsiteY9" fmla="*/ 2524483 h 4639745"/>
              <a:gd name="connsiteX10" fmla="*/ 54855 w 5233487"/>
              <a:gd name="connsiteY10" fmla="*/ 2115262 h 4639745"/>
              <a:gd name="connsiteX11" fmla="*/ 1158370 w 5233487"/>
              <a:gd name="connsiteY11" fmla="*/ 204610 h 4639745"/>
              <a:gd name="connsiteX12" fmla="*/ 1512943 w 5233487"/>
              <a:gd name="connsiteY12" fmla="*/ 0 h 46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3487" h="4639745">
                <a:moveTo>
                  <a:pt x="1512943" y="0"/>
                </a:moveTo>
                <a:lnTo>
                  <a:pt x="3720382" y="0"/>
                </a:lnTo>
                <a:cubicBezTo>
                  <a:pt x="3866656" y="4"/>
                  <a:pt x="4001817" y="78000"/>
                  <a:pt x="4074954" y="204610"/>
                </a:cubicBezTo>
                <a:lnTo>
                  <a:pt x="5178633" y="2115262"/>
                </a:lnTo>
                <a:cubicBezTo>
                  <a:pt x="5251772" y="2241876"/>
                  <a:pt x="5251772" y="2397870"/>
                  <a:pt x="5178633" y="2524483"/>
                </a:cubicBezTo>
                <a:lnTo>
                  <a:pt x="4074954" y="4435135"/>
                </a:lnTo>
                <a:cubicBezTo>
                  <a:pt x="4001817" y="4561745"/>
                  <a:pt x="3866656" y="4639742"/>
                  <a:pt x="3720382" y="4639745"/>
                </a:cubicBezTo>
                <a:lnTo>
                  <a:pt x="1512943" y="4639745"/>
                </a:lnTo>
                <a:cubicBezTo>
                  <a:pt x="1366668" y="4639742"/>
                  <a:pt x="1231507" y="4561745"/>
                  <a:pt x="1158370" y="4435135"/>
                </a:cubicBezTo>
                <a:lnTo>
                  <a:pt x="54855" y="2524483"/>
                </a:lnTo>
                <a:cubicBezTo>
                  <a:pt x="-18284" y="2397870"/>
                  <a:pt x="-18284" y="2241876"/>
                  <a:pt x="54855" y="2115262"/>
                </a:cubicBezTo>
                <a:lnTo>
                  <a:pt x="1158370" y="204610"/>
                </a:lnTo>
                <a:cubicBezTo>
                  <a:pt x="1231507" y="78000"/>
                  <a:pt x="1366668" y="4"/>
                  <a:pt x="1512943" y="0"/>
                </a:cubicBezTo>
                <a:close/>
              </a:path>
            </a:pathLst>
          </a:custGeom>
          <a:solidFill>
            <a:srgbClr val="EFF9FF">
              <a:alpha val="89576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7B08D719-54E2-B549-ADB1-5BEA6B1912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27311" y="-369184"/>
            <a:ext cx="8899371" cy="7784864"/>
          </a:xfrm>
          <a:custGeom>
            <a:avLst/>
            <a:gdLst>
              <a:gd name="connsiteX0" fmla="*/ 1512943 w 5233487"/>
              <a:gd name="connsiteY0" fmla="*/ 0 h 4639745"/>
              <a:gd name="connsiteX1" fmla="*/ 3720382 w 5233487"/>
              <a:gd name="connsiteY1" fmla="*/ 0 h 4639745"/>
              <a:gd name="connsiteX2" fmla="*/ 4074954 w 5233487"/>
              <a:gd name="connsiteY2" fmla="*/ 204610 h 4639745"/>
              <a:gd name="connsiteX3" fmla="*/ 5178633 w 5233487"/>
              <a:gd name="connsiteY3" fmla="*/ 2115262 h 4639745"/>
              <a:gd name="connsiteX4" fmla="*/ 5178633 w 5233487"/>
              <a:gd name="connsiteY4" fmla="*/ 2524483 h 4639745"/>
              <a:gd name="connsiteX5" fmla="*/ 4074954 w 5233487"/>
              <a:gd name="connsiteY5" fmla="*/ 4435135 h 4639745"/>
              <a:gd name="connsiteX6" fmla="*/ 3720382 w 5233487"/>
              <a:gd name="connsiteY6" fmla="*/ 4639745 h 4639745"/>
              <a:gd name="connsiteX7" fmla="*/ 1512943 w 5233487"/>
              <a:gd name="connsiteY7" fmla="*/ 4639745 h 4639745"/>
              <a:gd name="connsiteX8" fmla="*/ 1158370 w 5233487"/>
              <a:gd name="connsiteY8" fmla="*/ 4435135 h 4639745"/>
              <a:gd name="connsiteX9" fmla="*/ 54855 w 5233487"/>
              <a:gd name="connsiteY9" fmla="*/ 2524483 h 4639745"/>
              <a:gd name="connsiteX10" fmla="*/ 54855 w 5233487"/>
              <a:gd name="connsiteY10" fmla="*/ 2115262 h 4639745"/>
              <a:gd name="connsiteX11" fmla="*/ 1158370 w 5233487"/>
              <a:gd name="connsiteY11" fmla="*/ 204610 h 4639745"/>
              <a:gd name="connsiteX12" fmla="*/ 1512943 w 5233487"/>
              <a:gd name="connsiteY12" fmla="*/ 0 h 46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3487" h="4639745">
                <a:moveTo>
                  <a:pt x="1512943" y="0"/>
                </a:moveTo>
                <a:lnTo>
                  <a:pt x="3720382" y="0"/>
                </a:lnTo>
                <a:cubicBezTo>
                  <a:pt x="3866656" y="4"/>
                  <a:pt x="4001817" y="78000"/>
                  <a:pt x="4074954" y="204610"/>
                </a:cubicBezTo>
                <a:lnTo>
                  <a:pt x="5178633" y="2115262"/>
                </a:lnTo>
                <a:cubicBezTo>
                  <a:pt x="5251772" y="2241876"/>
                  <a:pt x="5251772" y="2397870"/>
                  <a:pt x="5178633" y="2524483"/>
                </a:cubicBezTo>
                <a:lnTo>
                  <a:pt x="4074954" y="4435135"/>
                </a:lnTo>
                <a:cubicBezTo>
                  <a:pt x="4001817" y="4561745"/>
                  <a:pt x="3866656" y="4639742"/>
                  <a:pt x="3720382" y="4639745"/>
                </a:cubicBezTo>
                <a:lnTo>
                  <a:pt x="1512943" y="4639745"/>
                </a:lnTo>
                <a:cubicBezTo>
                  <a:pt x="1366668" y="4639742"/>
                  <a:pt x="1231507" y="4561745"/>
                  <a:pt x="1158370" y="4435135"/>
                </a:cubicBezTo>
                <a:lnTo>
                  <a:pt x="54855" y="2524483"/>
                </a:lnTo>
                <a:cubicBezTo>
                  <a:pt x="-18284" y="2397870"/>
                  <a:pt x="-18284" y="2241876"/>
                  <a:pt x="54855" y="2115262"/>
                </a:cubicBezTo>
                <a:lnTo>
                  <a:pt x="1158370" y="204610"/>
                </a:lnTo>
                <a:cubicBezTo>
                  <a:pt x="1231507" y="78000"/>
                  <a:pt x="1366668" y="4"/>
                  <a:pt x="1512943" y="0"/>
                </a:cubicBezTo>
                <a:close/>
              </a:path>
            </a:pathLst>
          </a:custGeom>
          <a:solidFill>
            <a:srgbClr val="123C6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38" y="1633410"/>
            <a:ext cx="4859809" cy="292606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4693413"/>
            <a:ext cx="4859809" cy="9432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1220D0E-7BBF-D64F-8787-61FC7AE13C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7931" y="836613"/>
            <a:ext cx="4605453" cy="525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4F957-CD37-6242-98D9-037BF936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1596F43-B300-8347-B04A-9227208D7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74399" y="719138"/>
            <a:ext cx="5154612" cy="5486400"/>
          </a:xfrm>
          <a:prstGeom prst="roundRect">
            <a:avLst>
              <a:gd name="adj" fmla="val 3074"/>
            </a:avLst>
          </a:prstGeom>
          <a:solidFill>
            <a:schemeClr val="bg1">
              <a:alpha val="50499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L" dirty="0"/>
              <a:t>White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BD72E59-B904-9246-BBC8-23CDE9E354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2096" y="-30163"/>
            <a:ext cx="8052000" cy="6888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4301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ANGL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BD69839-754A-FE46-ABC2-20DD434B6D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4252" y="29471"/>
            <a:ext cx="8048073" cy="6888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EC77531-7F97-6C4A-BBF3-E101D5B3C6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791115" y="-271381"/>
            <a:ext cx="10813259" cy="7533825"/>
          </a:xfrm>
          <a:custGeom>
            <a:avLst/>
            <a:gdLst>
              <a:gd name="connsiteX0" fmla="*/ 843767 w 10436738"/>
              <a:gd name="connsiteY0" fmla="*/ 0 h 7271495"/>
              <a:gd name="connsiteX1" fmla="*/ 6219271 w 10436738"/>
              <a:gd name="connsiteY1" fmla="*/ 0 h 7271495"/>
              <a:gd name="connsiteX2" fmla="*/ 10436738 w 10436738"/>
              <a:gd name="connsiteY2" fmla="*/ 7271495 h 7271495"/>
              <a:gd name="connsiteX3" fmla="*/ 0 w 10436738"/>
              <a:gd name="connsiteY3" fmla="*/ 7271495 h 7271495"/>
              <a:gd name="connsiteX4" fmla="*/ 0 w 10436738"/>
              <a:gd name="connsiteY4" fmla="*/ 1454771 h 7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6738" h="7271495">
                <a:moveTo>
                  <a:pt x="843767" y="0"/>
                </a:moveTo>
                <a:lnTo>
                  <a:pt x="6219271" y="0"/>
                </a:lnTo>
                <a:lnTo>
                  <a:pt x="10436738" y="7271495"/>
                </a:lnTo>
                <a:lnTo>
                  <a:pt x="0" y="7271495"/>
                </a:lnTo>
                <a:lnTo>
                  <a:pt x="0" y="1454771"/>
                </a:lnTo>
                <a:close/>
              </a:path>
            </a:pathLst>
          </a:custGeom>
          <a:solidFill>
            <a:srgbClr val="FFF296">
              <a:alpha val="9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A26E201-D3D2-A14F-B21E-0309B8E011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943514" y="-161451"/>
            <a:ext cx="10436738" cy="7271495"/>
          </a:xfrm>
          <a:custGeom>
            <a:avLst/>
            <a:gdLst>
              <a:gd name="connsiteX0" fmla="*/ 843767 w 10436738"/>
              <a:gd name="connsiteY0" fmla="*/ 0 h 7271495"/>
              <a:gd name="connsiteX1" fmla="*/ 6219271 w 10436738"/>
              <a:gd name="connsiteY1" fmla="*/ 0 h 7271495"/>
              <a:gd name="connsiteX2" fmla="*/ 10436738 w 10436738"/>
              <a:gd name="connsiteY2" fmla="*/ 7271495 h 7271495"/>
              <a:gd name="connsiteX3" fmla="*/ 0 w 10436738"/>
              <a:gd name="connsiteY3" fmla="*/ 7271495 h 7271495"/>
              <a:gd name="connsiteX4" fmla="*/ 0 w 10436738"/>
              <a:gd name="connsiteY4" fmla="*/ 1454771 h 7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6738" h="7271495">
                <a:moveTo>
                  <a:pt x="843767" y="0"/>
                </a:moveTo>
                <a:lnTo>
                  <a:pt x="6219271" y="0"/>
                </a:lnTo>
                <a:lnTo>
                  <a:pt x="10436738" y="7271495"/>
                </a:lnTo>
                <a:lnTo>
                  <a:pt x="0" y="7271495"/>
                </a:lnTo>
                <a:lnTo>
                  <a:pt x="0" y="1454771"/>
                </a:lnTo>
                <a:close/>
              </a:path>
            </a:pathLst>
          </a:custGeom>
          <a:solidFill>
            <a:srgbClr val="FFE52D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NL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38" y="1633410"/>
            <a:ext cx="4859809" cy="292606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123C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4693413"/>
            <a:ext cx="4859809" cy="94329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23C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0A100130-D566-7740-8E20-271164B29DEF}"/>
              </a:ext>
            </a:extLst>
          </p:cNvPr>
          <p:cNvSpPr/>
          <p:nvPr/>
        </p:nvSpPr>
        <p:spPr>
          <a:xfrm>
            <a:off x="8304600" y="3800332"/>
            <a:ext cx="13810438" cy="11905550"/>
          </a:xfrm>
          <a:prstGeom prst="triangle">
            <a:avLst/>
          </a:prstGeom>
          <a:solidFill>
            <a:srgbClr val="FFF296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33252A7-437B-754E-B692-E8782573BEDB}"/>
              </a:ext>
            </a:extLst>
          </p:cNvPr>
          <p:cNvSpPr/>
          <p:nvPr/>
        </p:nvSpPr>
        <p:spPr>
          <a:xfrm>
            <a:off x="7775679" y="3647932"/>
            <a:ext cx="13810438" cy="11905550"/>
          </a:xfrm>
          <a:prstGeom prst="triangle">
            <a:avLst/>
          </a:prstGeom>
          <a:solidFill>
            <a:srgbClr val="FFE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A3B307-A562-EB4E-BC35-4D594774C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C2F175A-F378-8E4D-BF18-855B842C3C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90452" y="670717"/>
            <a:ext cx="3919002" cy="4557265"/>
          </a:xfrm>
          <a:prstGeom prst="roundRect">
            <a:avLst>
              <a:gd name="adj" fmla="val 3074"/>
            </a:avLst>
          </a:prstGeom>
          <a:solidFill>
            <a:schemeClr val="bg1">
              <a:alpha val="50499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L" dirty="0"/>
              <a:t>White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345561C-3E76-AE4F-9A23-468036AE44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4600" y="844826"/>
            <a:ext cx="3448784" cy="4144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5762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317" y="1345311"/>
            <a:ext cx="8897366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123C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122" y="4382199"/>
            <a:ext cx="10515600" cy="53117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800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C087F-FC3E-864E-A8BC-B2AF172EE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913" y="6401682"/>
            <a:ext cx="1044575" cy="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18C-6003-6E46-9BAC-5D7689CA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317" y="1345311"/>
            <a:ext cx="8897366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9079-0F6A-7B40-A395-3EC3159E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122" y="4382199"/>
            <a:ext cx="10515600" cy="53117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800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80393-BA4F-864C-8C1E-38FE74B5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912" y="6401682"/>
            <a:ext cx="1044575" cy="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76A47-55DB-F649-A8FE-5964612D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80" y="653708"/>
            <a:ext cx="6520144" cy="1954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B6B7C-4068-D341-B9EB-7C5E8336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80" y="2617640"/>
            <a:ext cx="6520144" cy="30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411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23C63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i="0" kern="1200">
          <a:solidFill>
            <a:srgbClr val="D8005D"/>
          </a:solidFill>
          <a:latin typeface="Noto Sans SemBd" panose="020B0502040504020204" pitchFamily="34" charset="0"/>
          <a:ea typeface="Noto Sans SemBd" panose="020B0502040504020204" pitchFamily="34" charset="0"/>
          <a:cs typeface="Noto Sans SemBd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17BB-EB62-46A4-9FDB-F72E1B2A0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C5CF-B901-4DC6-A0A7-45BA30281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5923F-FDB4-4FB7-B2C0-427A93E91F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0C6F06-22D8-458A-B503-0CBFF902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38" y="1633411"/>
            <a:ext cx="4859809" cy="2629832"/>
          </a:xfrm>
        </p:spPr>
        <p:txBody>
          <a:bodyPr/>
          <a:lstStyle/>
          <a:p>
            <a:r>
              <a:rPr lang="en-GB" dirty="0"/>
              <a:t>ESOMAR</a:t>
            </a:r>
            <a:br>
              <a:rPr lang="en-GB" dirty="0"/>
            </a:br>
            <a:r>
              <a:rPr lang="en-GB" sz="2400" dirty="0"/>
              <a:t>       esomar.org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CE359-4E8D-4633-8233-48DEF7F7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010" y="4358245"/>
            <a:ext cx="4859809" cy="1278468"/>
          </a:xfrm>
        </p:spPr>
        <p:txBody>
          <a:bodyPr/>
          <a:lstStyle/>
          <a:p>
            <a:r>
              <a:rPr lang="en-GB" dirty="0"/>
              <a:t>We champion insights</a:t>
            </a:r>
          </a:p>
          <a:p>
            <a:r>
              <a:rPr lang="en-GB" dirty="0"/>
              <a:t>MRA Annual Meeting March 3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355976-1D27-43E0-AD93-CDE866B36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2886" y="708509"/>
            <a:ext cx="4310893" cy="5379554"/>
          </a:xfrm>
        </p:spPr>
        <p:txBody>
          <a:bodyPr>
            <a:noAutofit/>
          </a:bodyPr>
          <a:lstStyle/>
          <a:p>
            <a:r>
              <a:rPr lang="en-GB" sz="3200" dirty="0"/>
              <a:t>Protects the interests of the industry</a:t>
            </a:r>
          </a:p>
          <a:p>
            <a:endParaRPr lang="en-GB" sz="3200" dirty="0"/>
          </a:p>
          <a:p>
            <a:r>
              <a:rPr lang="en-GB" sz="3200" dirty="0"/>
              <a:t>Organises industry events to share knowledge and promote networking</a:t>
            </a:r>
          </a:p>
          <a:p>
            <a:endParaRPr lang="en-GB" sz="3200" dirty="0"/>
          </a:p>
          <a:p>
            <a:r>
              <a:rPr lang="en-GB" sz="3200" dirty="0"/>
              <a:t>Informs awareness of the industry’s issues</a:t>
            </a:r>
          </a:p>
        </p:txBody>
      </p:sp>
    </p:spTree>
    <p:extLst>
      <p:ext uri="{BB962C8B-B14F-4D97-AF65-F5344CB8AC3E}">
        <p14:creationId xmlns:p14="http://schemas.microsoft.com/office/powerpoint/2010/main" val="56852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17BB-EB62-46A4-9FDB-F72E1B2A0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80113" y="-90074"/>
            <a:ext cx="8573833" cy="703614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C5CF-B901-4DC6-A0A7-45BA30281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5923F-FDB4-4FB7-B2C0-427A93E91F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0C6F06-22D8-458A-B503-0CBFF902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ESOMAR</a:t>
            </a:r>
            <a:br>
              <a:rPr lang="en-GB" dirty="0"/>
            </a:br>
            <a:r>
              <a:rPr lang="en-GB" sz="2400" dirty="0"/>
              <a:t>       esomar.org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CE359-4E8D-4633-8233-48DEF7F7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010" y="4693413"/>
            <a:ext cx="4859809" cy="943299"/>
          </a:xfrm>
        </p:spPr>
        <p:txBody>
          <a:bodyPr/>
          <a:lstStyle/>
          <a:p>
            <a:r>
              <a:rPr lang="en-GB" dirty="0"/>
              <a:t>We champion insights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355976-1D27-43E0-AD93-CDE866B36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2886" y="708509"/>
            <a:ext cx="4310893" cy="5379554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    THANK YOU</a:t>
            </a:r>
          </a:p>
        </p:txBody>
      </p:sp>
    </p:spTree>
    <p:extLst>
      <p:ext uri="{BB962C8B-B14F-4D97-AF65-F5344CB8AC3E}">
        <p14:creationId xmlns:p14="http://schemas.microsoft.com/office/powerpoint/2010/main" val="174378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BBCF48-31F2-40DA-A942-D3500F37B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1E2AFC-8601-413F-AE50-0AFF62F10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0B1E70-A494-4852-9AD1-A5D7A46E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50708-BCD5-4439-A9B7-6EA45D78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2470068"/>
            <a:ext cx="4859809" cy="3166645"/>
          </a:xfrm>
        </p:spPr>
        <p:txBody>
          <a:bodyPr>
            <a:noAutofit/>
          </a:bodyPr>
          <a:lstStyle/>
          <a:p>
            <a:r>
              <a:rPr lang="en-GB" sz="4000" dirty="0"/>
              <a:t>ESOMAR SUPPORTING MYANMAR MRA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7298EF-9EC2-4C42-9D0A-602F6121C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TRAINING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CONFERENCES AND WEBINARS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OUTSOURCING SERVICES</a:t>
            </a:r>
          </a:p>
        </p:txBody>
      </p:sp>
    </p:spTree>
    <p:extLst>
      <p:ext uri="{BB962C8B-B14F-4D97-AF65-F5344CB8AC3E}">
        <p14:creationId xmlns:p14="http://schemas.microsoft.com/office/powerpoint/2010/main" val="375698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BBCF48-31F2-40DA-A942-D3500F37B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1E2AFC-8601-413F-AE50-0AFF62F10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0B1E70-A494-4852-9AD1-A5D7A46E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50708-BCD5-4439-A9B7-6EA45D78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2505695"/>
            <a:ext cx="4859809" cy="3131018"/>
          </a:xfrm>
        </p:spPr>
        <p:txBody>
          <a:bodyPr>
            <a:noAutofit/>
          </a:bodyPr>
          <a:lstStyle/>
          <a:p>
            <a:r>
              <a:rPr lang="en-GB" sz="4000" dirty="0"/>
              <a:t>TRAINING- UNIVERSITY OF GEORGIA/MRII</a:t>
            </a:r>
          </a:p>
          <a:p>
            <a:r>
              <a:rPr lang="en-GB" sz="4000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7298EF-9EC2-4C42-9D0A-602F6121C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5178" y="543645"/>
            <a:ext cx="4781321" cy="5105594"/>
          </a:xfrm>
        </p:spPr>
        <p:txBody>
          <a:bodyPr>
            <a:normAutofit fontScale="25000" lnSpcReduction="20000"/>
          </a:bodyPr>
          <a:lstStyle/>
          <a:p>
            <a:r>
              <a:rPr lang="en-GB" sz="16000" dirty="0"/>
              <a:t>Recognised globally</a:t>
            </a:r>
          </a:p>
          <a:p>
            <a:endParaRPr lang="en-GB" sz="16000" dirty="0"/>
          </a:p>
          <a:p>
            <a:r>
              <a:rPr lang="en-GB" sz="16000" dirty="0"/>
              <a:t> High level certificate for full course</a:t>
            </a:r>
          </a:p>
          <a:p>
            <a:endParaRPr lang="en-GB" sz="16000" dirty="0"/>
          </a:p>
          <a:p>
            <a:r>
              <a:rPr lang="en-GB" sz="16000" dirty="0"/>
              <a:t>Can take modules </a:t>
            </a:r>
            <a:r>
              <a:rPr lang="en-GB" sz="16000" dirty="0" err="1"/>
              <a:t>eg</a:t>
            </a:r>
            <a:r>
              <a:rPr lang="en-GB" sz="16000" dirty="0"/>
              <a:t> Advanced analytics/statistics</a:t>
            </a:r>
          </a:p>
          <a:p>
            <a:endParaRPr lang="en-GB" sz="16000" dirty="0"/>
          </a:p>
          <a:p>
            <a:r>
              <a:rPr lang="en-GB" sz="16000" dirty="0"/>
              <a:t> Online self learning</a:t>
            </a:r>
          </a:p>
          <a:p>
            <a:pPr marL="0" indent="0">
              <a:buNone/>
            </a:pP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9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BBCF48-31F2-40DA-A942-D3500F37B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1E2AFC-8601-413F-AE50-0AFF62F10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0B1E70-A494-4852-9AD1-A5D7A46E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50708-BCD5-4439-A9B7-6EA45D78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2710649"/>
            <a:ext cx="4859809" cy="2926064"/>
          </a:xfrm>
        </p:spPr>
        <p:txBody>
          <a:bodyPr>
            <a:noAutofit/>
          </a:bodyPr>
          <a:lstStyle/>
          <a:p>
            <a:r>
              <a:rPr lang="en-GB" sz="4000" dirty="0"/>
              <a:t>TRAINING- UNIVERSITY OF GEORGIA/MRII</a:t>
            </a:r>
          </a:p>
          <a:p>
            <a:r>
              <a:rPr lang="en-GB" sz="4000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7298EF-9EC2-4C42-9D0A-602F6121C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27312" y="1049091"/>
            <a:ext cx="4781321" cy="5105594"/>
          </a:xfrm>
        </p:spPr>
        <p:txBody>
          <a:bodyPr>
            <a:noAutofit/>
          </a:bodyPr>
          <a:lstStyle/>
          <a:p>
            <a:r>
              <a:rPr lang="en-GB" sz="4000" dirty="0"/>
              <a:t>Full course expensive </a:t>
            </a:r>
          </a:p>
          <a:p>
            <a:endParaRPr lang="en-GB" sz="4000" dirty="0"/>
          </a:p>
          <a:p>
            <a:r>
              <a:rPr lang="en-GB" sz="4000" dirty="0"/>
              <a:t>Offer individual modules - USD 200</a:t>
            </a:r>
          </a:p>
          <a:p>
            <a:endParaRPr lang="en-GB" sz="4000" dirty="0"/>
          </a:p>
          <a:p>
            <a:r>
              <a:rPr lang="en-GB" sz="4000" dirty="0"/>
              <a:t> Certificate</a:t>
            </a:r>
          </a:p>
          <a:p>
            <a:endParaRPr lang="en-GB" sz="4000" dirty="0"/>
          </a:p>
          <a:p>
            <a:r>
              <a:rPr lang="en-GB" sz="4000" dirty="0"/>
              <a:t>Could use donations</a:t>
            </a:r>
          </a:p>
        </p:txBody>
      </p:sp>
    </p:spTree>
    <p:extLst>
      <p:ext uri="{BB962C8B-B14F-4D97-AF65-F5344CB8AC3E}">
        <p14:creationId xmlns:p14="http://schemas.microsoft.com/office/powerpoint/2010/main" val="191488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BBCF48-31F2-40DA-A942-D3500F37B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1E2AFC-8601-413F-AE50-0AFF62F10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0B1E70-A494-4852-9AD1-A5D7A46E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50708-BCD5-4439-A9B7-6EA45D78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2710649"/>
            <a:ext cx="4859809" cy="2926064"/>
          </a:xfrm>
        </p:spPr>
        <p:txBody>
          <a:bodyPr>
            <a:noAutofit/>
          </a:bodyPr>
          <a:lstStyle/>
          <a:p>
            <a:r>
              <a:rPr lang="en-GB" sz="4000" dirty="0"/>
              <a:t>TRAINING –APAC ASSOCIATIONS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7298EF-9EC2-4C42-9D0A-602F6121C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300" dirty="0"/>
              <a:t>TMRS, MRSM,MRSI etc. volunteer to provide training</a:t>
            </a:r>
          </a:p>
          <a:p>
            <a:pPr marL="0" indent="0">
              <a:buNone/>
            </a:pPr>
            <a:endParaRPr lang="en-GB" sz="4300" dirty="0"/>
          </a:p>
          <a:p>
            <a:r>
              <a:rPr lang="en-GB" sz="4300" dirty="0"/>
              <a:t>Live online,</a:t>
            </a:r>
          </a:p>
          <a:p>
            <a:pPr marL="0" indent="0">
              <a:buNone/>
            </a:pPr>
            <a:r>
              <a:rPr lang="en-GB" sz="4300" dirty="0"/>
              <a:t>  interactive </a:t>
            </a:r>
          </a:p>
          <a:p>
            <a:endParaRPr lang="en-GB" sz="4300" dirty="0"/>
          </a:p>
          <a:p>
            <a:r>
              <a:rPr lang="en-GB" sz="4300" dirty="0"/>
              <a:t>Foundation or advanced</a:t>
            </a:r>
          </a:p>
          <a:p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932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BBCF48-31F2-40DA-A942-D3500F37B4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1E2AFC-8601-413F-AE50-0AFF62F10C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0B1E70-A494-4852-9AD1-A5D7A46E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50708-BCD5-4439-A9B7-6EA45D78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38" y="2968831"/>
            <a:ext cx="4859809" cy="2667881"/>
          </a:xfrm>
        </p:spPr>
        <p:txBody>
          <a:bodyPr>
            <a:noAutofit/>
          </a:bodyPr>
          <a:lstStyle/>
          <a:p>
            <a:r>
              <a:rPr lang="en-GB" sz="4000" dirty="0"/>
              <a:t>TRAINING –APAC ASSOCIATIONS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7298EF-9EC2-4C42-9D0A-602F6121C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sz="4000" dirty="0"/>
              <a:t> </a:t>
            </a:r>
            <a:r>
              <a:rPr lang="en-GB" sz="4300" dirty="0"/>
              <a:t>Any subject </a:t>
            </a:r>
            <a:r>
              <a:rPr lang="en-GB" sz="4300" dirty="0" err="1"/>
              <a:t>eg</a:t>
            </a:r>
            <a:r>
              <a:rPr lang="en-GB" sz="4300" dirty="0"/>
              <a:t> analytics, NPS,  qualitative , online sampling</a:t>
            </a:r>
          </a:p>
          <a:p>
            <a:pPr marL="0" indent="0">
              <a:buNone/>
            </a:pPr>
            <a:endParaRPr lang="en-GB" sz="4300" dirty="0"/>
          </a:p>
          <a:p>
            <a:r>
              <a:rPr lang="en-GB" sz="4300" dirty="0"/>
              <a:t>Each session 2 hours</a:t>
            </a:r>
          </a:p>
          <a:p>
            <a:pPr marL="0" indent="0">
              <a:buNone/>
            </a:pPr>
            <a:endParaRPr lang="en-GB" sz="4300" dirty="0"/>
          </a:p>
          <a:p>
            <a:r>
              <a:rPr lang="en-GB" sz="4300" dirty="0"/>
              <a:t>No costs</a:t>
            </a:r>
          </a:p>
        </p:txBody>
      </p:sp>
    </p:spTree>
    <p:extLst>
      <p:ext uri="{BB962C8B-B14F-4D97-AF65-F5344CB8AC3E}">
        <p14:creationId xmlns:p14="http://schemas.microsoft.com/office/powerpoint/2010/main" val="40099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17BB-EB62-46A4-9FDB-F72E1B2A0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5912" y="0"/>
            <a:ext cx="8573833" cy="703614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C5CF-B901-4DC6-A0A7-45BA30281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5923F-FDB4-4FB7-B2C0-427A93E91F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0C6F06-22D8-458A-B503-0CBFF902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sz="2400" dirty="0"/>
              <a:t>      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CE359-4E8D-4633-8233-48DEF7F7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010" y="3087585"/>
            <a:ext cx="4859809" cy="2549128"/>
          </a:xfrm>
        </p:spPr>
        <p:txBody>
          <a:bodyPr>
            <a:noAutofit/>
          </a:bodyPr>
          <a:lstStyle/>
          <a:p>
            <a:r>
              <a:rPr lang="en-GB" sz="4000" dirty="0"/>
              <a:t>WEBINARS AND CONFERENCES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355976-1D27-43E0-AD93-CDE866B36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2886" y="708509"/>
            <a:ext cx="4310893" cy="5379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/>
              <a:t>ESOMAR</a:t>
            </a:r>
            <a:r>
              <a:rPr lang="en-GB" dirty="0"/>
              <a:t>  </a:t>
            </a:r>
          </a:p>
          <a:p>
            <a:r>
              <a:rPr lang="en-GB" sz="4000" dirty="0"/>
              <a:t>Many conferences </a:t>
            </a:r>
          </a:p>
          <a:p>
            <a:endParaRPr lang="en-GB" sz="4000" dirty="0"/>
          </a:p>
          <a:p>
            <a:r>
              <a:rPr lang="en-GB" sz="4000" dirty="0"/>
              <a:t>4 flagship conferences</a:t>
            </a:r>
          </a:p>
          <a:p>
            <a:endParaRPr lang="en-GB" sz="4000" dirty="0"/>
          </a:p>
          <a:p>
            <a:r>
              <a:rPr lang="en-GB" sz="4000" dirty="0"/>
              <a:t>Regional/Global</a:t>
            </a:r>
          </a:p>
          <a:p>
            <a:endParaRPr lang="en-GB" sz="4000" dirty="0"/>
          </a:p>
          <a:p>
            <a:r>
              <a:rPr lang="en-GB" sz="4000" dirty="0"/>
              <a:t>International </a:t>
            </a:r>
            <a:r>
              <a:rPr lang="en-GB" sz="4000"/>
              <a:t>MR Day-May 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3987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17BB-EB62-46A4-9FDB-F72E1B2A0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5912" y="0"/>
            <a:ext cx="8573833" cy="703614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C5CF-B901-4DC6-A0A7-45BA30281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5923F-FDB4-4FB7-B2C0-427A93E91F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0C6F06-22D8-458A-B503-0CBFF902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sz="2400" dirty="0"/>
              <a:t>      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CE359-4E8D-4633-8233-48DEF7F7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010" y="3087585"/>
            <a:ext cx="4859809" cy="2549128"/>
          </a:xfrm>
        </p:spPr>
        <p:txBody>
          <a:bodyPr>
            <a:noAutofit/>
          </a:bodyPr>
          <a:lstStyle/>
          <a:p>
            <a:r>
              <a:rPr lang="en-GB" sz="4000" dirty="0"/>
              <a:t>WEBINARS AND CONFERENCES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355976-1D27-43E0-AD93-CDE866B36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2886" y="708509"/>
            <a:ext cx="4310893" cy="5379554"/>
          </a:xfrm>
        </p:spPr>
        <p:txBody>
          <a:bodyPr>
            <a:normAutofit/>
          </a:bodyPr>
          <a:lstStyle/>
          <a:p>
            <a:r>
              <a:rPr lang="en-GB" sz="4000" dirty="0"/>
              <a:t>APAC ASSOCIATIONS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sz="4000" dirty="0"/>
              <a:t>Many conferences each year </a:t>
            </a:r>
          </a:p>
          <a:p>
            <a:endParaRPr lang="en-GB" sz="4000" dirty="0"/>
          </a:p>
          <a:p>
            <a:r>
              <a:rPr lang="en-GB" sz="4000" dirty="0"/>
              <a:t>Myanmar can join most online free</a:t>
            </a:r>
          </a:p>
        </p:txBody>
      </p:sp>
    </p:spTree>
    <p:extLst>
      <p:ext uri="{BB962C8B-B14F-4D97-AF65-F5344CB8AC3E}">
        <p14:creationId xmlns:p14="http://schemas.microsoft.com/office/powerpoint/2010/main" val="65550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17BB-EB62-46A4-9FDB-F72E1B2A0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5912" y="0"/>
            <a:ext cx="8573833" cy="7036149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C5CF-B901-4DC6-A0A7-45BA30281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5923F-FDB4-4FB7-B2C0-427A93E91F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0C6F06-22D8-458A-B503-0CBFF902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sz="2400" dirty="0"/>
              <a:t>      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CE359-4E8D-4633-8233-48DEF7F7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010" y="3087585"/>
            <a:ext cx="4859809" cy="2549128"/>
          </a:xfrm>
        </p:spPr>
        <p:txBody>
          <a:bodyPr>
            <a:noAutofit/>
          </a:bodyPr>
          <a:lstStyle/>
          <a:p>
            <a:r>
              <a:rPr lang="en-GB" sz="4000" dirty="0"/>
              <a:t>OUTSOURCING TO OTHER COUNTRIES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355976-1D27-43E0-AD93-CDE866B36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2886" y="708509"/>
            <a:ext cx="4310893" cy="53795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dirty="0"/>
              <a:t>Myanmar Researchers 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Have sufficient talent/ English to offer outsourcing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Need to promote via ESOMAR or APAC Associations</a:t>
            </a:r>
          </a:p>
        </p:txBody>
      </p:sp>
    </p:spTree>
    <p:extLst>
      <p:ext uri="{BB962C8B-B14F-4D97-AF65-F5344CB8AC3E}">
        <p14:creationId xmlns:p14="http://schemas.microsoft.com/office/powerpoint/2010/main" val="1885709585"/>
      </p:ext>
    </p:extLst>
  </p:cSld>
  <p:clrMapOvr>
    <a:masterClrMapping/>
  </p:clrMapOvr>
</p:sld>
</file>

<file path=ppt/theme/theme1.xml><?xml version="1.0" encoding="utf-8"?>
<a:theme xmlns:a="http://schemas.openxmlformats.org/drawingml/2006/main" name="ESOMAR 202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864"/>
      </a:accent1>
      <a:accent2>
        <a:srgbClr val="008080"/>
      </a:accent2>
      <a:accent3>
        <a:srgbClr val="F8D900"/>
      </a:accent3>
      <a:accent4>
        <a:srgbClr val="D8005D"/>
      </a:accent4>
      <a:accent5>
        <a:srgbClr val="66D3FA"/>
      </a:accent5>
      <a:accent6>
        <a:srgbClr val="A8C72F"/>
      </a:accent6>
      <a:hlink>
        <a:srgbClr val="AA00C7"/>
      </a:hlink>
      <a:folHlink>
        <a:srgbClr val="FF6D00"/>
      </a:folHlink>
    </a:clrScheme>
    <a:fontScheme name="Custom 1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OMAR 2021" id="{4F788156-EC2A-4FFC-92AD-018382680497}" vid="{4646F1F6-CE23-4215-A5DD-7E7BD2D471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ESOMAR 2021</Template>
  <TotalTime>18</TotalTime>
  <Words>226</Words>
  <Application>Microsoft Office PowerPoint</Application>
  <PresentationFormat>Widescreen</PresentationFormat>
  <Paragraphs>91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</vt:lpstr>
      <vt:lpstr>Noto Sans SemBd</vt:lpstr>
      <vt:lpstr>ESOMAR 2021</vt:lpstr>
      <vt:lpstr>ESOMAR        esomar.org</vt:lpstr>
      <vt:lpstr> </vt:lpstr>
      <vt:lpstr> </vt:lpstr>
      <vt:lpstr> </vt:lpstr>
      <vt:lpstr> </vt:lpstr>
      <vt:lpstr> </vt:lpstr>
      <vt:lpstr>        </vt:lpstr>
      <vt:lpstr>        </vt:lpstr>
      <vt:lpstr>        </vt:lpstr>
      <vt:lpstr>ESOMAR        esomar.org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Insights Industry</dc:title>
  <dc:creator>Xabier Palacio</dc:creator>
  <cp:lastModifiedBy>Mi May Phyu Phyu Sin</cp:lastModifiedBy>
  <cp:revision>64</cp:revision>
  <dcterms:created xsi:type="dcterms:W3CDTF">2021-11-25T10:39:34Z</dcterms:created>
  <dcterms:modified xsi:type="dcterms:W3CDTF">2022-03-03T07:29:26Z</dcterms:modified>
</cp:coreProperties>
</file>